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A0A"/>
    <a:srgbClr val="850075"/>
    <a:srgbClr val="EE9EFF"/>
    <a:srgbClr val="FED40C"/>
    <a:srgbClr val="FFAA01"/>
    <a:srgbClr val="52142A"/>
    <a:srgbClr val="EA2061"/>
    <a:srgbClr val="E21666"/>
    <a:srgbClr val="8E231C"/>
    <a:srgbClr val="FF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85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EE9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21A0A"/>
                </a:solidFill>
              </a:rPr>
              <a:t>Предложение действует до:</a:t>
            </a:r>
            <a:endParaRPr lang="ru-RU" sz="1400" b="1" dirty="0">
              <a:solidFill>
                <a:srgbClr val="521A0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521A0A"/>
                </a:solidFill>
              </a:rPr>
              <a:t>500 рублей в подарок при </a:t>
            </a:r>
            <a:r>
              <a:rPr lang="ru-RU" sz="1400" b="1" dirty="0" smtClean="0">
                <a:solidFill>
                  <a:srgbClr val="521A0A"/>
                </a:solidFill>
              </a:rPr>
              <a:t>любой</a:t>
            </a:r>
            <a:br>
              <a:rPr lang="ru-RU" sz="1400" b="1" dirty="0" smtClean="0">
                <a:solidFill>
                  <a:srgbClr val="521A0A"/>
                </a:solidFill>
              </a:rPr>
            </a:br>
            <a:r>
              <a:rPr lang="ru-RU" sz="1400" b="1" dirty="0" smtClean="0">
                <a:solidFill>
                  <a:srgbClr val="521A0A"/>
                </a:solidFill>
              </a:rPr>
              <a:t>покупке </a:t>
            </a:r>
            <a:r>
              <a:rPr lang="ru-RU" sz="1400" b="1" dirty="0">
                <a:solidFill>
                  <a:srgbClr val="521A0A"/>
                </a:solidFill>
              </a:rPr>
              <a:t>на сумму от 1990 руб.</a:t>
            </a:r>
            <a:endParaRPr lang="ru-RU" sz="1400" b="1" dirty="0">
              <a:solidFill>
                <a:srgbClr val="521A0A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EE9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8500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21</cp:revision>
  <dcterms:created xsi:type="dcterms:W3CDTF">2013-04-14T13:39:30Z</dcterms:created>
  <dcterms:modified xsi:type="dcterms:W3CDTF">2013-04-15T01:22:14Z</dcterms:modified>
</cp:coreProperties>
</file>